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28" r:id="rId2"/>
    <p:sldId id="329" r:id="rId3"/>
    <p:sldId id="259" r:id="rId4"/>
    <p:sldId id="317" r:id="rId5"/>
    <p:sldId id="319" r:id="rId6"/>
    <p:sldId id="262" r:id="rId7"/>
    <p:sldId id="318" r:id="rId8"/>
    <p:sldId id="320" r:id="rId9"/>
    <p:sldId id="265" r:id="rId10"/>
    <p:sldId id="307" r:id="rId11"/>
    <p:sldId id="308" r:id="rId12"/>
    <p:sldId id="330" r:id="rId13"/>
    <p:sldId id="309" r:id="rId14"/>
    <p:sldId id="310" r:id="rId15"/>
    <p:sldId id="311" r:id="rId16"/>
    <p:sldId id="312" r:id="rId17"/>
    <p:sldId id="313" r:id="rId18"/>
    <p:sldId id="274" r:id="rId19"/>
    <p:sldId id="314" r:id="rId20"/>
    <p:sldId id="315" r:id="rId21"/>
    <p:sldId id="316" r:id="rId22"/>
    <p:sldId id="306" r:id="rId23"/>
    <p:sldId id="321" r:id="rId24"/>
    <p:sldId id="322" r:id="rId25"/>
    <p:sldId id="323" r:id="rId26"/>
    <p:sldId id="324" r:id="rId27"/>
    <p:sldId id="325" r:id="rId28"/>
    <p:sldId id="326" r:id="rId29"/>
    <p:sldId id="327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8B11"/>
    <a:srgbClr val="FF66FF"/>
    <a:srgbClr val="00FF00"/>
    <a:srgbClr val="800000"/>
    <a:srgbClr val="66FF33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08"/>
  </p:normalViewPr>
  <p:slideViewPr>
    <p:cSldViewPr>
      <p:cViewPr varScale="1">
        <p:scale>
          <a:sx n="99" d="100"/>
          <a:sy n="99" d="100"/>
        </p:scale>
        <p:origin x="520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5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54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50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5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33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86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663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24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9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30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6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7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5.png"/><Relationship Id="rId7" Type="http://schemas.openxmlformats.org/officeDocument/2006/relationships/image" Target="../media/image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47.gif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gif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9.jpe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61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美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洲华语第</a:t>
            </a:r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一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册</a:t>
            </a:r>
            <a:endParaRPr lang="en-US">
              <a:effectLst/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第八课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Meishing\Dropbox\meizhouhuayu\pics\8.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1" y="3124200"/>
            <a:ext cx="2210729" cy="3486150"/>
          </a:xfrm>
          <a:prstGeom prst="rect">
            <a:avLst/>
          </a:prstGeom>
          <a:noFill/>
        </p:spPr>
      </p:pic>
      <p:pic>
        <p:nvPicPr>
          <p:cNvPr id="12291" name="Picture 3" descr="C:\Users\Meishing\Dropbox\meizhouhuayu\pics\8.16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8229600" y="4658096"/>
            <a:ext cx="2228850" cy="2199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705600" y="1066800"/>
            <a:ext cx="12192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石</a:t>
            </a:r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头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48400" y="3429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化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石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" name="Picture 1" descr="C:\Users\Meishing\Dropbox\meizhouhuayu\pics\8.21.png"/>
          <p:cNvPicPr>
            <a:picLocks noChangeAspect="1" noChangeArrowheads="1"/>
          </p:cNvPicPr>
          <p:nvPr/>
        </p:nvPicPr>
        <p:blipFill>
          <a:blip r:embed="rId3" cstate="print"/>
          <a:srcRect b="30055"/>
          <a:stretch>
            <a:fillRect/>
          </a:stretch>
        </p:blipFill>
        <p:spPr bwMode="auto">
          <a:xfrm>
            <a:off x="3962402" y="838200"/>
            <a:ext cx="1904999" cy="23622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05200" y="533401"/>
            <a:ext cx="2209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石</a:t>
            </a:r>
            <a:endParaRPr lang="en-US" sz="2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6386" name="Picture 2" descr="https://encrypted-tbn3.gstatic.com/images?q=tbn:ANd9GcSY3TrbgqE138X5t2fUhFtnqqfGXIJE65dMYIYp_mGjUBr8o8Dv5w"/>
          <p:cNvPicPr>
            <a:picLocks noChangeAspect="1" noChangeArrowheads="1"/>
          </p:cNvPicPr>
          <p:nvPr/>
        </p:nvPicPr>
        <p:blipFill>
          <a:blip r:embed="rId5" cstate="print">
            <a:lum bright="10000" contrast="30000"/>
          </a:blip>
          <a:srcRect/>
          <a:stretch>
            <a:fillRect/>
          </a:stretch>
        </p:blipFill>
        <p:spPr bwMode="auto">
          <a:xfrm>
            <a:off x="4419601" y="4800601"/>
            <a:ext cx="3485843" cy="1780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8229601" y="1219200"/>
            <a:ext cx="2085975" cy="1581150"/>
            <a:chOff x="6705600" y="1219200"/>
            <a:chExt cx="2085975" cy="1581150"/>
          </a:xfrm>
        </p:grpSpPr>
        <p:pic>
          <p:nvPicPr>
            <p:cNvPr id="12290" name="Picture 2" descr="C:\Users\Meishing\Dropbox\meizhouhuayu\pics\8.15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05600" y="1219200"/>
              <a:ext cx="2085975" cy="1581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Oval 10"/>
            <p:cNvSpPr/>
            <p:nvPr/>
          </p:nvSpPr>
          <p:spPr>
            <a:xfrm>
              <a:off x="6781800" y="2514600"/>
              <a:ext cx="457200" cy="2286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35368491-D481-9645-9AF3-E49AF65BD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9" y="169330"/>
            <a:ext cx="2717801" cy="271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400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Wind blowing cloud by laobc - A wind blowing cloud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1066801"/>
            <a:ext cx="2667000" cy="1676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5105400" y="3886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风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筝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57800" y="1143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大</a:t>
            </a:r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风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4" name="Picture 2" descr="C:\Users\Meishing\Dropbox\meizhouhuayu\pics\118.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667000"/>
            <a:ext cx="5388708" cy="1066800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1756756" y="4419600"/>
            <a:ext cx="2806008" cy="2133600"/>
            <a:chOff x="232756" y="4419600"/>
            <a:chExt cx="2806008" cy="2133600"/>
          </a:xfrm>
        </p:grpSpPr>
        <p:pic>
          <p:nvPicPr>
            <p:cNvPr id="11265" name="Picture 1" descr="C:\Users\Meishing\Dropbox\meizhouhuayu\pics\8.17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2756" y="4419600"/>
              <a:ext cx="2806008" cy="2133600"/>
            </a:xfrm>
            <a:prstGeom prst="cloud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Cloud 11"/>
            <p:cNvSpPr/>
            <p:nvPr/>
          </p:nvSpPr>
          <p:spPr>
            <a:xfrm>
              <a:off x="762000" y="6248400"/>
              <a:ext cx="533400" cy="228600"/>
            </a:xfrm>
            <a:prstGeom prst="cloud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268" name="Picture 4" descr="Kite by schoolfreeware - clip art, clipart, image, kite, kite, media, png, public domain, svg,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017412">
            <a:off x="5860474" y="5043667"/>
            <a:ext cx="1222629" cy="162746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1270" name="Picture 6" descr="Child with a kite silhouette by laobc - Child with a kite.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1" y="4462405"/>
            <a:ext cx="1216343" cy="193839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C7E0406-7CE5-0544-8661-FBF561D8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2044364" cy="204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61540A3-B30D-3D48-8DF8-62F175602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904" y="114300"/>
            <a:ext cx="2044364" cy="204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23699E-6 C -0.17535 -0.04324 -0.35035 -0.08625 -0.42535 -0.1748 C -0.5 -0.26336 -0.47188 -0.43862 -0.45017 -0.5318 C -0.4283 -0.62521 -0.35313 -0.71399 -0.29514 -0.73503 C -0.23681 -0.7563 -0.13629 -0.73156 -0.10156 -0.65804 C -0.06684 -0.58451 -0.05625 -0.36278 -0.08611 -0.29272 C -0.11615 -0.22289 -0.25 -0.20971 -0.2816 -0.23908 C -0.31319 -0.26821 -0.32587 -0.38382 -0.27587 -0.46798 C -0.22569 -0.55168 -0.0901 -0.73758 0.0191 -0.74266 C 0.12812 -0.74798 0.33194 -0.58289 0.37899 -0.4985 C 0.42639 -0.41411 0.34757 -0.25896 0.30243 -0.2363 C 0.25746 -0.21388 0.06927 -0.27052 0.1092 -0.36232 C 0.14878 -0.45411 0.34514 -0.62012 0.54201 -0.78613 " pathEditMode="relative" rAng="0" ptsTypes="aaaaaaaaaaaaA">
                                      <p:cBhvr>
                                        <p:cTn id="27" dur="5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" y="-3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ropbox\meizhouhuayu\pics\118.4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362200" y="1524000"/>
            <a:ext cx="7518400" cy="1981200"/>
          </a:xfrm>
          <a:prstGeom prst="snip1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5123" name="Picture 3" descr="C:\Users\Meishing\Dropbox\meizhouhuayu\pics\118.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733801" y="4419601"/>
            <a:ext cx="4570779" cy="904875"/>
          </a:xfrm>
          <a:prstGeom prst="snip1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ucket and spade 2 by addon - kid's bucket and spa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5410200"/>
            <a:ext cx="1524000" cy="842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sofa-tandem by rg1024 - clip art, clipart, furniture, living room, sofa, sofa-tandem,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4985766"/>
            <a:ext cx="2971800" cy="187223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124200" y="3733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沙</a:t>
            </a:r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滩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67600" y="3733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沙</a:t>
            </a:r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发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337" name="Picture 1" descr="C:\Users\Meishing\Dropbox\meizhouhuayu\pics\8.3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905000" y="2819400"/>
            <a:ext cx="7663817" cy="857250"/>
          </a:xfrm>
          <a:prstGeom prst="rect">
            <a:avLst/>
          </a:prstGeom>
          <a:noFill/>
        </p:spPr>
      </p:pic>
      <p:pic>
        <p:nvPicPr>
          <p:cNvPr id="14339" name="Picture 3" descr="http://upload.wikimedia.org/wikipedia/commons/1/1f/Volcanic_sand_%28Perissa,_Santorini,_Greece%29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7772400" y="762001"/>
            <a:ext cx="2628900" cy="1971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6400800" y="8382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沙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石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905001" y="4953000"/>
            <a:ext cx="2085975" cy="1600200"/>
            <a:chOff x="381000" y="4953000"/>
            <a:chExt cx="2085975" cy="1600200"/>
          </a:xfrm>
        </p:grpSpPr>
        <p:pic>
          <p:nvPicPr>
            <p:cNvPr id="10241" name="Picture 1" descr="C:\Users\Meishing\Dropbox\meizhouhuayu\pics\8.18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1000" y="4953000"/>
              <a:ext cx="2085975" cy="15906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Oval 12"/>
            <p:cNvSpPr/>
            <p:nvPr/>
          </p:nvSpPr>
          <p:spPr>
            <a:xfrm>
              <a:off x="457200" y="6248400"/>
              <a:ext cx="457200" cy="3048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A4469876-630D-7945-9FB2-43FDB6555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3" y="148292"/>
            <a:ext cx="26289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43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70" decel="100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70" decel="100000"/>
                                        <p:tgtEl>
                                          <p:spTgt spid="1024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Clock + Calendar by rihard - analog, analog, calendar, calendar, clip art, clipart, clock, clock, date, date, image, media, planning, planning, png, public domain, schedule, schedule, svg, time, time, timeline, timeline, "/>
          <p:cNvPicPr>
            <a:picLocks noChangeAspect="1" noChangeArrowheads="1"/>
          </p:cNvPicPr>
          <p:nvPr/>
        </p:nvPicPr>
        <p:blipFill>
          <a:blip r:embed="rId3" cstate="print"/>
          <a:srcRect r="9375" b="8108"/>
          <a:stretch>
            <a:fillRect/>
          </a:stretch>
        </p:blipFill>
        <p:spPr bwMode="auto">
          <a:xfrm>
            <a:off x="1828800" y="4038600"/>
            <a:ext cx="2209800" cy="2590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352800" y="2819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明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天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01000" y="2819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聪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明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" name="Picture 6" descr="Clock + Calendar by rihard - analog, analog, calendar, calendar, clip art, clipart, clock, clock, date, date, image, media, planning, planning, png, public domain, schedule, schedule, svg, time, time, timeline, timeline, "/>
          <p:cNvPicPr>
            <a:picLocks noChangeAspect="1" noChangeArrowheads="1"/>
          </p:cNvPicPr>
          <p:nvPr/>
        </p:nvPicPr>
        <p:blipFill>
          <a:blip r:embed="rId3" cstate="print"/>
          <a:srcRect r="9375" b="8108"/>
          <a:stretch>
            <a:fillRect/>
          </a:stretch>
        </p:blipFill>
        <p:spPr bwMode="auto">
          <a:xfrm>
            <a:off x="5029200" y="3962400"/>
            <a:ext cx="2209800" cy="25908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486400" y="4800600"/>
            <a:ext cx="1447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181600" y="47244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b="1" dirty="0">
                <a:solidFill>
                  <a:srgbClr val="C00000"/>
                </a:solidFill>
                <a:latin typeface="Arial Black" pitchFamily="34" charset="0"/>
                <a:ea typeface="Adobe Gothic Std B" pitchFamily="34" charset="-128"/>
              </a:rPr>
              <a:t>15</a:t>
            </a:r>
            <a:endParaRPr lang="en-US" sz="9600" b="1" dirty="0">
              <a:solidFill>
                <a:srgbClr val="C00000"/>
              </a:solidFill>
              <a:latin typeface="Arial Black" pitchFamily="34" charset="0"/>
              <a:ea typeface="Adobe Gothic Std B" pitchFamily="34" charset="-128"/>
            </a:endParaRPr>
          </a:p>
        </p:txBody>
      </p:sp>
      <p:pic>
        <p:nvPicPr>
          <p:cNvPr id="13314" name="Picture 2" descr="Sun by laobc - A su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0" y="5410200"/>
            <a:ext cx="1447800" cy="1447800"/>
          </a:xfrm>
          <a:prstGeom prst="rect">
            <a:avLst/>
          </a:prstGeom>
          <a:noFill/>
        </p:spPr>
      </p:pic>
      <p:pic>
        <p:nvPicPr>
          <p:cNvPr id="13316" name="Picture 4" descr="Heraldic crescent by liftarn - A heraldic crescent.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 rot="21361618">
            <a:off x="12563740" y="5075696"/>
            <a:ext cx="1410843" cy="1981200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>
            <a:off x="3886200" y="5257800"/>
            <a:ext cx="1143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IHaveAnIdea by TomBrough - cartoon boy having an idea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0600" y="4164419"/>
            <a:ext cx="1059942" cy="2464981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610600" y="533401"/>
            <a:ext cx="182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0" dirty="0">
                <a:solidFill>
                  <a:srgbClr val="FFC000"/>
                </a:solidFill>
                <a:latin typeface="Adobe Kaiti Std R" pitchFamily="18" charset="-128"/>
                <a:ea typeface="Adobe Kaiti Std R" pitchFamily="18" charset="-128"/>
              </a:rPr>
              <a:t>月</a:t>
            </a:r>
            <a:endParaRPr lang="en-US" sz="14000" dirty="0">
              <a:solidFill>
                <a:srgbClr val="FFC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2400" y="685800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12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9000" y="40386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dobe Gothic Std B" pitchFamily="34" charset="-128"/>
                <a:ea typeface="Adobe Gothic Std B" pitchFamily="34" charset="-128"/>
              </a:rPr>
              <a:t>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29400" y="39624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dobe Gothic Std B" pitchFamily="34" charset="-128"/>
                <a:ea typeface="Adobe Gothic Std B" pitchFamily="34" charset="-128"/>
              </a:rPr>
              <a:t>y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C705A6A3-4F79-EF42-B286-FE88A6811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2400"/>
            <a:ext cx="30099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4624E-7 C -0.03768 -0.04231 -0.075 -0.08439 -0.10903 -0.17017 C -0.14254 -0.25595 -0.16841 -0.44116 -0.2033 -0.51514 C -0.2382 -0.58913 -0.23247 -0.59144 -0.31893 -0.6141 C -0.40504 -0.63653 -0.5632 -0.64301 -0.72084 -0.6492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0" y="-3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49 0.02774 C 0.03559 -0.06497 -0.02014 -0.15746 -0.07066 -0.24624 C -0.12118 -0.33503 -0.16684 -0.43931 -0.21215 -0.50497 C -0.25747 -0.57064 -0.26788 -0.61989 -0.34236 -0.6407 C -0.41684 -0.6615 -0.5382 -0.64601 -0.65938 -0.63052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00" y="-3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92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  <p:bldP spid="14" grpId="0" animBg="1"/>
      <p:bldP spid="8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Meishing\Dropbox\meizhouhuayu\pics\8.2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52601" y="3352800"/>
            <a:ext cx="2160851" cy="3219450"/>
          </a:xfrm>
          <a:prstGeom prst="rect">
            <a:avLst/>
          </a:prstGeom>
          <a:noFill/>
        </p:spPr>
      </p:pic>
      <p:pic>
        <p:nvPicPr>
          <p:cNvPr id="8194" name="Picture 2" descr="C:\Users\Meishing\Dropbox\meizhouhuayu\第一冊mics\xiao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495800" y="4572000"/>
            <a:ext cx="2031356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C:\Users\Meishing\Dropbox\meizhouhuayu\pics\8.1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543801" y="4572000"/>
            <a:ext cx="2468609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7620000" y="3352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房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子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" name="Picture 1" descr="C:\Users\Meishing\Dropbox\meizhouhuayu\pics\8.2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b="26627"/>
          <a:stretch>
            <a:fillRect/>
          </a:stretch>
        </p:blipFill>
        <p:spPr bwMode="auto">
          <a:xfrm>
            <a:off x="3810000" y="914400"/>
            <a:ext cx="2230556" cy="2286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962400" y="3352801"/>
            <a:ext cx="30480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小孩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子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2289" name="Picture 1" descr="C:\Users\Meishing\Dropbox\meizhouhuayu\pics\8.32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5943600" y="2057401"/>
            <a:ext cx="4343400" cy="1171575"/>
          </a:xfrm>
          <a:prstGeom prst="rect">
            <a:avLst/>
          </a:prstGeom>
          <a:noFill/>
        </p:spPr>
      </p:pic>
      <p:pic>
        <p:nvPicPr>
          <p:cNvPr id="11" name="Picture 7" descr="bucket and spade 2 by addon - kid's bucket and spad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15400" y="990600"/>
            <a:ext cx="1524000" cy="842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6477000" y="914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沙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子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609600"/>
            <a:ext cx="19812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7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子</a:t>
            </a:r>
            <a:endParaRPr lang="en-US" sz="17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6666B40E-780C-F542-A9C4-CFA9DA3F5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7" y="238760"/>
            <a:ext cx="2912533" cy="29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3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Meishing\Dropbox\meizhouhuayu\pics\8.2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752601" y="3606800"/>
            <a:ext cx="1997875" cy="3251200"/>
          </a:xfrm>
          <a:prstGeom prst="rect">
            <a:avLst/>
          </a:prstGeom>
          <a:noFill/>
        </p:spPr>
      </p:pic>
      <p:pic>
        <p:nvPicPr>
          <p:cNvPr id="7171" name="Picture 3" descr="Football (soccer) by flomar - This is a simple football, the ball used to play soccer with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6801" y="1143000"/>
            <a:ext cx="1021937" cy="1085724"/>
          </a:xfrm>
          <a:prstGeom prst="rect">
            <a:avLst/>
          </a:prstGeom>
          <a:noFill/>
        </p:spPr>
      </p:pic>
      <p:pic>
        <p:nvPicPr>
          <p:cNvPr id="7172" name="Picture 4" descr="C:\Users\Meishing\Dropbox\meizhouhuayu\pics\新檔案_3.jpg"/>
          <p:cNvPicPr>
            <a:picLocks noChangeAspect="1" noChangeArrowheads="1"/>
          </p:cNvPicPr>
          <p:nvPr/>
        </p:nvPicPr>
        <p:blipFill>
          <a:blip r:embed="rId5" cstate="print"/>
          <a:srcRect l="15628" t="2442" r="19628" b="2340"/>
          <a:stretch>
            <a:fillRect/>
          </a:stretch>
        </p:blipFill>
        <p:spPr bwMode="auto">
          <a:xfrm>
            <a:off x="4341446" y="3810000"/>
            <a:ext cx="1983154" cy="266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5" name="Picture 7" descr="C:\Users\Meishing\Dropbox\meizhouhuayu\pics\8.25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752600" y="2743200"/>
            <a:ext cx="6123214" cy="7620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229600" y="2514601"/>
            <a:ext cx="20574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足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球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01000" y="4800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手足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173" name="Picture 5" descr="C:\Users\Meishing\Dropbox\Yahoo! Mail\新檔案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1" y="4800600"/>
            <a:ext cx="1431013" cy="17097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C:\Users\Meishing\Dropbox\meizhouhuayu\pics\8.3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1" y="3810001"/>
            <a:ext cx="1609725" cy="140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C:\Users\Meishing\Dropbox\meizhouhuayu\pics\足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3000" y="1524000"/>
            <a:ext cx="1863144" cy="1066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953000" y="381000"/>
            <a:ext cx="259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D9041B6-1BF5-FA40-A77A-776DE0877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40" y="150886"/>
            <a:ext cx="2556860" cy="255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Meishing\Dropbox\meizhouhuayu\pics\8.2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1524000" y="2819401"/>
            <a:ext cx="8466660" cy="914399"/>
          </a:xfrm>
          <a:prstGeom prst="rect">
            <a:avLst/>
          </a:prstGeom>
          <a:noFill/>
        </p:spPr>
      </p:pic>
      <p:pic>
        <p:nvPicPr>
          <p:cNvPr id="5" name="Picture 8" descr="Ball icon by pitr - ball, ball, clip art, clipart, contour, contour, icon, icon, image, media, png, public domain, round, round, sport, sport, svg, toy, toy,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5638800"/>
            <a:ext cx="1219200" cy="1219200"/>
          </a:xfrm>
          <a:prstGeom prst="rect">
            <a:avLst/>
          </a:prstGeom>
          <a:noFill/>
        </p:spPr>
      </p:pic>
      <p:pic>
        <p:nvPicPr>
          <p:cNvPr id="6" name="Picture 4" descr="teddy bear icon by pitr - clip art, clipart, icon, icon, image, media, public domain, svg, teddy, teddy, toy, toy, 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5029200"/>
            <a:ext cx="1295400" cy="1295400"/>
          </a:xfrm>
          <a:prstGeom prst="rect">
            <a:avLst/>
          </a:prstGeom>
          <a:noFill/>
        </p:spPr>
      </p:pic>
      <p:pic>
        <p:nvPicPr>
          <p:cNvPr id="7" name="Picture 10" descr="Toy train icon by pitr - choochoo, choochoo, clip art, clipart, contour, contour, icon, icon, image, locomotive, locomotive, media, png, public domain, svg, toy, toy, train, train, wooden, wooden,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5715000"/>
            <a:ext cx="1143000" cy="1143000"/>
          </a:xfrm>
          <a:prstGeom prst="rect">
            <a:avLst/>
          </a:prstGeom>
          <a:noFill/>
        </p:spPr>
      </p:pic>
      <p:pic>
        <p:nvPicPr>
          <p:cNvPr id="8" name="Picture 6" descr="Ducky icon by pitr - baby, baby, bath, bath, clip art, clipart, contour, contour, duck, duck, icon, icon, image, media, png, public domain, rubber, rubber, svg, toy, toy, yellow, yellow, 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86800" y="5867400"/>
            <a:ext cx="990600" cy="99060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010400" y="3810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玩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具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7400" y="3886201"/>
            <a:ext cx="2971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玩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具</a:t>
            </a:r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车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42" name="Picture 2" descr="http://openclipart.org/image/300px/svg_to_png/8885/Gerald_G_Water_Figh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10650" y="609600"/>
            <a:ext cx="1657350" cy="28575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7162800" y="8382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好</a:t>
            </a:r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玩</a:t>
            </a:r>
            <a:endParaRPr lang="en-US" sz="6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3800" y="1066801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latin typeface="Adobe Kaiti Std R" pitchFamily="18" charset="-128"/>
                <a:ea typeface="Adobe Kaiti Std R" pitchFamily="18" charset="-128"/>
              </a:rPr>
              <a:t>王</a:t>
            </a:r>
            <a:endParaRPr lang="en-US" sz="8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400" y="990600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元</a:t>
            </a:r>
            <a:endParaRPr lang="en-US" sz="96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86000" y="5105400"/>
            <a:ext cx="2590800" cy="1752600"/>
            <a:chOff x="762000" y="5105400"/>
            <a:chExt cx="2590800" cy="1752600"/>
          </a:xfrm>
        </p:grpSpPr>
        <p:pic>
          <p:nvPicPr>
            <p:cNvPr id="6146" name="Picture 2" descr="C:\Users\Meishing\Dropbox\meizhouhuayu\pics\8.20.png"/>
            <p:cNvPicPr>
              <a:picLocks noChangeAspect="1" noChangeArrowheads="1"/>
            </p:cNvPicPr>
            <p:nvPr/>
          </p:nvPicPr>
          <p:blipFill>
            <a:blip r:embed="rId9" cstate="print">
              <a:lum bright="-10000" contrast="30000"/>
            </a:blip>
            <a:srcRect t="11289"/>
            <a:stretch>
              <a:fillRect/>
            </a:stretch>
          </p:blipFill>
          <p:spPr bwMode="auto">
            <a:xfrm>
              <a:off x="762000" y="5105400"/>
              <a:ext cx="2590800" cy="1752600"/>
            </a:xfrm>
            <a:prstGeom prst="rect">
              <a:avLst/>
            </a:prstGeom>
            <a:noFill/>
          </p:spPr>
        </p:pic>
        <p:sp>
          <p:nvSpPr>
            <p:cNvPr id="15" name="Oval 14"/>
            <p:cNvSpPr/>
            <p:nvPr/>
          </p:nvSpPr>
          <p:spPr>
            <a:xfrm>
              <a:off x="838200" y="6553200"/>
              <a:ext cx="838200" cy="3048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3F5253D6-D4FA-2449-8564-F8A79B4D8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31297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ldren's slide by alanspeak - A slide for children to play on when they are in the park!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733800"/>
            <a:ext cx="2889884" cy="3124200"/>
          </a:xfrm>
          <a:prstGeom prst="rect">
            <a:avLst/>
          </a:prstGeom>
          <a:noFill/>
        </p:spPr>
      </p:pic>
      <p:pic>
        <p:nvPicPr>
          <p:cNvPr id="1030" name="Picture 6" descr="Roundabout by alanspeak - A roundabout to play in the park. Made for an ESL/EFL exercise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4495801"/>
            <a:ext cx="2133600" cy="1677543"/>
          </a:xfrm>
          <a:prstGeom prst="rect">
            <a:avLst/>
          </a:prstGeom>
          <a:noFill/>
        </p:spPr>
      </p:pic>
      <p:pic>
        <p:nvPicPr>
          <p:cNvPr id="1032" name="Picture 8" descr="See-saw by alanspeak - A see-saw to sit and play on!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457200"/>
            <a:ext cx="3338798" cy="2362200"/>
          </a:xfrm>
          <a:prstGeom prst="rect">
            <a:avLst/>
          </a:prstGeom>
          <a:noFill/>
        </p:spPr>
      </p:pic>
      <p:pic>
        <p:nvPicPr>
          <p:cNvPr id="7169" name="Picture 1" descr="C:\Users\Meishing\Dropbox\Yahoo! Mail\新檔案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1" y="4876800"/>
            <a:ext cx="1403111" cy="1676400"/>
          </a:xfrm>
          <a:prstGeom prst="rect">
            <a:avLst/>
          </a:prstGeom>
          <a:noFill/>
        </p:spPr>
      </p:pic>
      <p:pic>
        <p:nvPicPr>
          <p:cNvPr id="7171" name="Picture 3" descr="Simple tree by rg1024 - A simple tre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1726164"/>
            <a:ext cx="4400550" cy="5131837"/>
          </a:xfrm>
          <a:prstGeom prst="rect">
            <a:avLst/>
          </a:prstGeom>
          <a:noFill/>
        </p:spPr>
      </p:pic>
      <p:sp>
        <p:nvSpPr>
          <p:cNvPr id="9" name="Cloud Callout 8"/>
          <p:cNvSpPr/>
          <p:nvPr/>
        </p:nvSpPr>
        <p:spPr>
          <a:xfrm>
            <a:off x="2667000" y="4038600"/>
            <a:ext cx="838200" cy="685800"/>
          </a:xfrm>
          <a:prstGeom prst="cloudCallout">
            <a:avLst>
              <a:gd name="adj1" fmla="val -47591"/>
              <a:gd name="adj2" fmla="val 9520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:\Users\Meishing\Dropbox\meizhouhuayu\pics\118.5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 l="1980" t="2759" r="18812" b="50345"/>
          <a:stretch>
            <a:fillRect/>
          </a:stretch>
        </p:blipFill>
        <p:spPr bwMode="auto">
          <a:xfrm>
            <a:off x="1524001" y="1066800"/>
            <a:ext cx="5020235" cy="2133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1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8" y="457200"/>
            <a:ext cx="8742363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705601" y="2514600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9800" y="34290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9800" y="44196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9800" y="54102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y house by Anonymous - House by jmrivera. From OCAL 0.18 releas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1" y="2895600"/>
            <a:ext cx="3784429" cy="2819400"/>
          </a:xfrm>
          <a:prstGeom prst="rect">
            <a:avLst/>
          </a:prstGeom>
          <a:noFill/>
        </p:spPr>
      </p:pic>
      <p:pic>
        <p:nvPicPr>
          <p:cNvPr id="2053" name="Picture 5" descr="C:\Users\Meishing\Dropbox\meizhouhuayu\第一冊mics\boy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848601" y="3276601"/>
            <a:ext cx="1265237" cy="16534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 descr="C:\Users\Meishing\Dropbox\Yahoo! Mail\新檔案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1" y="4648200"/>
            <a:ext cx="1403111" cy="1676400"/>
          </a:xfrm>
          <a:prstGeom prst="rect">
            <a:avLst/>
          </a:prstGeom>
          <a:noFill/>
        </p:spPr>
      </p:pic>
      <p:sp>
        <p:nvSpPr>
          <p:cNvPr id="9" name="Cloud Callout 8"/>
          <p:cNvSpPr/>
          <p:nvPr/>
        </p:nvSpPr>
        <p:spPr>
          <a:xfrm>
            <a:off x="3429000" y="3581400"/>
            <a:ext cx="838200" cy="685800"/>
          </a:xfrm>
          <a:prstGeom prst="cloudCallout">
            <a:avLst>
              <a:gd name="adj1" fmla="val -47591"/>
              <a:gd name="adj2" fmla="val 9520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/>
          <p:cNvSpPr/>
          <p:nvPr/>
        </p:nvSpPr>
        <p:spPr>
          <a:xfrm>
            <a:off x="5181600" y="2438400"/>
            <a:ext cx="5257800" cy="4038600"/>
          </a:xfrm>
          <a:prstGeom prst="wedgeEllipseCallout">
            <a:avLst>
              <a:gd name="adj1" fmla="val -74779"/>
              <a:gd name="adj2" fmla="val -14130"/>
            </a:avLst>
          </a:prstGeom>
          <a:solidFill>
            <a:schemeClr val="accen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Meishing\Dropbox\meizhouhuayu\pics\118.5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3672" t="52126" r="1279" b="23046"/>
          <a:stretch>
            <a:fillRect/>
          </a:stretch>
        </p:blipFill>
        <p:spPr bwMode="auto">
          <a:xfrm>
            <a:off x="1524000" y="1066800"/>
            <a:ext cx="6908800" cy="1295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0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Meishing\Dropbox\Yahoo! Mail\新檔案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1" y="4648200"/>
            <a:ext cx="1403111" cy="1676400"/>
          </a:xfrm>
          <a:prstGeom prst="rect">
            <a:avLst/>
          </a:prstGeom>
          <a:noFill/>
        </p:spPr>
      </p:pic>
      <p:sp>
        <p:nvSpPr>
          <p:cNvPr id="5" name="Cloud Callout 4"/>
          <p:cNvSpPr/>
          <p:nvPr/>
        </p:nvSpPr>
        <p:spPr>
          <a:xfrm>
            <a:off x="3581400" y="3810000"/>
            <a:ext cx="838200" cy="685800"/>
          </a:xfrm>
          <a:prstGeom prst="cloudCallout">
            <a:avLst>
              <a:gd name="adj1" fmla="val -47591"/>
              <a:gd name="adj2" fmla="val 9520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9" descr="Wind blowing cloud by laobc - A wind blowing cloud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1828800"/>
            <a:ext cx="2133600" cy="1341502"/>
          </a:xfrm>
          <a:prstGeom prst="rect">
            <a:avLst/>
          </a:prstGeom>
          <a:noFill/>
        </p:spPr>
      </p:pic>
      <p:pic>
        <p:nvPicPr>
          <p:cNvPr id="7170" name="Picture 2" descr="C:\Users\Meishing\Dropbox\meizhouhuayu\pics\118.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78966" r="17120"/>
          <a:stretch>
            <a:fillRect/>
          </a:stretch>
        </p:blipFill>
        <p:spPr bwMode="auto">
          <a:xfrm>
            <a:off x="1524001" y="1219200"/>
            <a:ext cx="6274007" cy="1143000"/>
          </a:xfrm>
          <a:prstGeom prst="rect">
            <a:avLst/>
          </a:prstGeom>
          <a:noFill/>
        </p:spPr>
      </p:pic>
      <p:pic>
        <p:nvPicPr>
          <p:cNvPr id="3" name="Picture 6" descr="Child with a kite silhouette by laobc - Child with a kite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2431" y="2514600"/>
            <a:ext cx="2495169" cy="3976364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21336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7200" y="16764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我想去</a:t>
            </a:r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玩沙子。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95800" y="2438400"/>
            <a:ext cx="396240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" descr="C:\Users\Meishing\Dropbox\Yahoo! Mail\新檔案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1" y="4648200"/>
            <a:ext cx="1403111" cy="1676400"/>
          </a:xfrm>
          <a:prstGeom prst="rect">
            <a:avLst/>
          </a:prstGeom>
          <a:noFill/>
        </p:spPr>
      </p:pic>
      <p:sp>
        <p:nvSpPr>
          <p:cNvPr id="12" name="Cloud Callout 11"/>
          <p:cNvSpPr/>
          <p:nvPr/>
        </p:nvSpPr>
        <p:spPr>
          <a:xfrm>
            <a:off x="5486400" y="3810000"/>
            <a:ext cx="838200" cy="685800"/>
          </a:xfrm>
          <a:prstGeom prst="cloudCallout">
            <a:avLst>
              <a:gd name="adj1" fmla="val -47591"/>
              <a:gd name="adj2" fmla="val 9520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7" descr="bucket and spade 2 by addon - kid's bucket and spa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4724400"/>
            <a:ext cx="2627348" cy="145161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拼一拼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0" y="2209801"/>
            <a:ext cx="1676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chemeClr val="accent5">
                    <a:lumMod val="50000"/>
                  </a:schemeClr>
                </a:solidFill>
                <a:latin typeface="Adobe Fangsong Std R" pitchFamily="18" charset="-128"/>
                <a:ea typeface="Adobe Fangsong Std R" pitchFamily="18" charset="-128"/>
              </a:rPr>
              <a:t>木</a:t>
            </a:r>
            <a:endParaRPr lang="en-US" sz="15000" dirty="0">
              <a:solidFill>
                <a:schemeClr val="accent5">
                  <a:lumMod val="50000"/>
                </a:schemeClr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600" y="2209801"/>
            <a:ext cx="1905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C00000"/>
                </a:solidFill>
                <a:latin typeface="Adobe Fangsong Std R" pitchFamily="18" charset="-128"/>
                <a:ea typeface="Adobe Fangsong Std R" pitchFamily="18" charset="-128"/>
              </a:rPr>
              <a:t>木</a:t>
            </a:r>
            <a:endParaRPr lang="en-US" sz="15000" dirty="0">
              <a:solidFill>
                <a:srgbClr val="C00000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8800" y="2133600"/>
            <a:ext cx="1828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0" dirty="0">
                <a:solidFill>
                  <a:srgbClr val="FFC000"/>
                </a:solidFill>
                <a:latin typeface="Adobe Kaiti Std R" pitchFamily="18" charset="-128"/>
                <a:ea typeface="Adobe Kaiti Std R" pitchFamily="18" charset="-128"/>
              </a:rPr>
              <a:t>月</a:t>
            </a:r>
            <a:endParaRPr lang="en-US" sz="18000" dirty="0">
              <a:solidFill>
                <a:srgbClr val="FFC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2209801"/>
            <a:ext cx="1828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15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6800" y="1447800"/>
            <a:ext cx="259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上</a:t>
            </a:r>
            <a:endParaRPr lang="en-US" sz="18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6800" y="2667000"/>
            <a:ext cx="274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下</a:t>
            </a:r>
            <a:endParaRPr lang="en-US" sz="1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0" y="1371601"/>
            <a:ext cx="2438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latin typeface="Adobe Fangsong Std R" pitchFamily="18" charset="-128"/>
                <a:ea typeface="Adobe Fangsong Std R" pitchFamily="18" charset="-128"/>
              </a:rPr>
              <a:t>小</a:t>
            </a:r>
            <a:endParaRPr lang="en-US" sz="15000" dirty="0"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2514601"/>
            <a:ext cx="2895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0" dirty="0">
                <a:latin typeface="Adobe Fangsong Std R" pitchFamily="18" charset="-128"/>
                <a:ea typeface="Adobe Fangsong Std R" pitchFamily="18" charset="-128"/>
              </a:rPr>
              <a:t>大</a:t>
            </a:r>
            <a:endParaRPr lang="en-US" sz="20000" dirty="0">
              <a:latin typeface="Adobe Fangsong Std R" pitchFamily="18" charset="-128"/>
              <a:ea typeface="Adobe Fangsong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8800" y="2209800"/>
            <a:ext cx="1676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少</a:t>
            </a:r>
            <a:endParaRPr lang="en-US" sz="1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3400" y="2133601"/>
            <a:ext cx="2286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0" b="1" dirty="0">
                <a:latin typeface="Adobe Kaiti Std R" pitchFamily="18" charset="-128"/>
                <a:ea typeface="Adobe Kaiti Std R" pitchFamily="18" charset="-128"/>
              </a:rPr>
              <a:t>氵</a:t>
            </a:r>
            <a:endParaRPr lang="en-US" sz="20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143001"/>
            <a:ext cx="88360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24001" y="1447800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19800" y="28194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41148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867400" y="5334000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57600" y="655320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叮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铃铃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！下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念一念</a:t>
            </a:r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：大</a:t>
            </a:r>
            <a:r>
              <a:rPr lang="zh-CN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风</a:t>
            </a:r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和大雨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ropbox\meizhouhuayu\pics\118.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7514596" cy="685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382000" y="0"/>
            <a:ext cx="2286000" cy="472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9" name="Picture 3" descr="C:\Users\Meishing\Dropbox\meizhouhuayu\pics\8.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4394139"/>
            <a:ext cx="2667000" cy="2463861"/>
          </a:xfrm>
          <a:prstGeom prst="rect">
            <a:avLst/>
          </a:prstGeom>
          <a:noFill/>
        </p:spPr>
      </p:pic>
      <p:pic>
        <p:nvPicPr>
          <p:cNvPr id="4103" name="Picture 7" descr="bucket and spade 2 by addon - kid's bucket and spa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3581400"/>
            <a:ext cx="1524000" cy="842010"/>
          </a:xfrm>
          <a:prstGeom prst="rect">
            <a:avLst/>
          </a:prstGeom>
          <a:noFill/>
        </p:spPr>
      </p:pic>
      <p:pic>
        <p:nvPicPr>
          <p:cNvPr id="4105" name="Picture 9" descr="Wind blowing cloud by laobc - A wind blowing cloud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8200" y="95821"/>
            <a:ext cx="1676400" cy="1054037"/>
          </a:xfrm>
          <a:prstGeom prst="rect">
            <a:avLst/>
          </a:prstGeom>
          <a:noFill/>
        </p:spPr>
      </p:pic>
      <p:pic>
        <p:nvPicPr>
          <p:cNvPr id="4107" name="Picture 11" descr="Soccer playing boy coloured by frankes - A soccer playing bo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8600" y="1828800"/>
            <a:ext cx="1219200" cy="16256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524000" y="914400"/>
            <a:ext cx="640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95600" y="2057400"/>
            <a:ext cx="3962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86000" y="3200400"/>
            <a:ext cx="510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86000" y="4343400"/>
            <a:ext cx="495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52600" y="5486400"/>
            <a:ext cx="609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43200" y="6629400"/>
            <a:ext cx="411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915400" y="12954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0 第八課：大風和大雨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0"/>
                            </p:stCondLst>
                            <p:childTnLst>
                              <p:par>
                                <p:cTn id="4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47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eishing\Dropbox\meizhouhuayu\pics\118.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7514596" cy="685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382000" y="0"/>
            <a:ext cx="2286000" cy="472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9" name="Picture 3" descr="C:\Users\Meishing\Dropbox\meizhouhuayu\pics\8.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4394139"/>
            <a:ext cx="2667000" cy="2463861"/>
          </a:xfrm>
          <a:prstGeom prst="rect">
            <a:avLst/>
          </a:prstGeom>
          <a:noFill/>
        </p:spPr>
      </p:pic>
      <p:pic>
        <p:nvPicPr>
          <p:cNvPr id="4103" name="Picture 7" descr="bucket and spade 2 by addon - kid's bucket and spa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3581400"/>
            <a:ext cx="1524000" cy="842010"/>
          </a:xfrm>
          <a:prstGeom prst="rect">
            <a:avLst/>
          </a:prstGeom>
          <a:noFill/>
        </p:spPr>
      </p:pic>
      <p:pic>
        <p:nvPicPr>
          <p:cNvPr id="4105" name="Picture 9" descr="Wind blowing cloud by laobc - A wind blowing cloud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8200" y="95821"/>
            <a:ext cx="1676400" cy="1054037"/>
          </a:xfrm>
          <a:prstGeom prst="rect">
            <a:avLst/>
          </a:prstGeom>
          <a:noFill/>
        </p:spPr>
      </p:pic>
      <p:pic>
        <p:nvPicPr>
          <p:cNvPr id="4107" name="Picture 11" descr="Soccer playing boy coloured by frankes - A soccer playing bo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8600" y="1828800"/>
            <a:ext cx="1219200" cy="1625600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524000" y="914400"/>
            <a:ext cx="6400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895600" y="2057400"/>
            <a:ext cx="3962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86000" y="3200400"/>
            <a:ext cx="510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286000" y="4343400"/>
            <a:ext cx="495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52600" y="5486400"/>
            <a:ext cx="609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43200" y="6629400"/>
            <a:ext cx="411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915400" y="12954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0 第八課：大風和大雨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000"/>
                            </p:stCondLst>
                            <p:childTnLst>
                              <p:par>
                                <p:cTn id="4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0"/>
                            </p:stCondLst>
                            <p:childTnLst>
                              <p:par>
                                <p:cTn id="47" presetID="18" presetClass="entr" presetSubtype="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500"/>
                            </p:stCondLst>
                            <p:childTnLst>
                              <p:par>
                                <p:cTn id="51" presetID="32" presetClass="emph" presetSubtype="0" repeatCount="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1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9500"/>
                            </p:stCondLst>
                            <p:childTnLst>
                              <p:par>
                                <p:cTn id="6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500"/>
                            </p:stCondLst>
                            <p:childTnLst>
                              <p:par>
                                <p:cTn id="6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500"/>
                            </p:stCondLst>
                            <p:childTnLst>
                              <p:par>
                                <p:cTn id="7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8500"/>
                            </p:stCondLst>
                            <p:childTnLst>
                              <p:par>
                                <p:cTn id="8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1500"/>
                            </p:stCondLst>
                            <p:childTnLst>
                              <p:par>
                                <p:cTn id="86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4500"/>
                            </p:stCondLst>
                            <p:childTnLst>
                              <p:par>
                                <p:cTn id="9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念一念</a:t>
            </a:r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：</a:t>
            </a:r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来</a:t>
            </a:r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猜拳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ropbox\meizhouhuayu\pics\118.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 descr="C:\Users\Meishing\Dropbox\meizhouhuayu\pics\8.13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 rot="20492088">
            <a:off x="4429893" y="3452668"/>
            <a:ext cx="761706" cy="806513"/>
          </a:xfrm>
          <a:prstGeom prst="rect">
            <a:avLst/>
          </a:prstGeom>
          <a:noFill/>
        </p:spPr>
      </p:pic>
      <p:pic>
        <p:nvPicPr>
          <p:cNvPr id="5124" name="Picture 4" descr="C:\Users\Meishing\Dropbox\meizhouhuayu\pics\8.1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04608">
            <a:off x="5515234" y="3408932"/>
            <a:ext cx="742675" cy="767851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2362200" y="1676400"/>
            <a:ext cx="7086600" cy="304800"/>
          </a:xfrm>
          <a:prstGeom prst="rightArrow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362200" y="3276600"/>
            <a:ext cx="7086600" cy="304800"/>
          </a:xfrm>
          <a:prstGeom prst="rightArrow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286000" y="4953000"/>
            <a:ext cx="7086600" cy="304800"/>
          </a:xfrm>
          <a:prstGeom prst="rightArrow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286000" y="6553200"/>
            <a:ext cx="7086600" cy="304800"/>
          </a:xfrm>
          <a:prstGeom prst="rightArrow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44000" y="2286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122" name="Picture 2" descr="C:\Users\Meishing\Dropbox\meizhouhuayu\pics\8.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3454561"/>
            <a:ext cx="1047750" cy="81565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1 第八課：來猜拳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eishing\Dropbox\meizhouhuayu\pics\118.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Meishing\Dropbox\meizhouhuayu\pics\8.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8038" y="3429000"/>
            <a:ext cx="1076712" cy="838200"/>
          </a:xfrm>
          <a:prstGeom prst="rect">
            <a:avLst/>
          </a:prstGeom>
          <a:noFill/>
        </p:spPr>
      </p:pic>
      <p:pic>
        <p:nvPicPr>
          <p:cNvPr id="5123" name="Picture 3" descr="C:\Users\Meishing\Dropbox\meizhouhuayu\pics\8.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92088">
            <a:off x="4424074" y="3453613"/>
            <a:ext cx="768922" cy="814153"/>
          </a:xfrm>
          <a:prstGeom prst="rect">
            <a:avLst/>
          </a:prstGeom>
          <a:noFill/>
        </p:spPr>
      </p:pic>
      <p:pic>
        <p:nvPicPr>
          <p:cNvPr id="5124" name="Picture 4" descr="C:\Users\Meishing\Dropbox\meizhouhuayu\pics\8.1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04608">
            <a:off x="5515234" y="3408932"/>
            <a:ext cx="742675" cy="767851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2362200" y="1676400"/>
            <a:ext cx="7086600" cy="304800"/>
          </a:xfrm>
          <a:prstGeom prst="rightArrow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2362200" y="3276600"/>
            <a:ext cx="7086600" cy="304800"/>
          </a:xfrm>
          <a:prstGeom prst="rightArrow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286000" y="4953000"/>
            <a:ext cx="7086600" cy="304800"/>
          </a:xfrm>
          <a:prstGeom prst="rightArrow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286000" y="6553200"/>
            <a:ext cx="7086600" cy="304800"/>
          </a:xfrm>
          <a:prstGeom prst="rightArrow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44000" y="2286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1 第八課：來猜拳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500"/>
                            </p:stCondLst>
                            <p:childTnLst>
                              <p:par>
                                <p:cTn id="30" presetID="33" presetClass="emph" presetSubtype="0" repeatCount="2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5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33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3" presetClass="emph" presetSubtype="0" repeatCount="2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3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7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0"/>
                            </p:stCondLst>
                            <p:childTnLst>
                              <p:par>
                                <p:cTn id="49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500"/>
                            </p:stCondLst>
                            <p:childTnLst>
                              <p:par>
                                <p:cTn id="55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500"/>
                            </p:stCondLst>
                            <p:childTnLst>
                              <p:par>
                                <p:cTn id="61" presetID="23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500"/>
                            </p:stCondLst>
                            <p:childTnLst>
                              <p:par>
                                <p:cTn id="67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2" animBg="1"/>
      <p:bldP spid="9" grpId="0" animBg="1"/>
      <p:bldP spid="9" grpId="1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2627</TotalTime>
  <Words>105</Words>
  <Application>Microsoft Macintosh PowerPoint</Application>
  <PresentationFormat>Widescreen</PresentationFormat>
  <Paragraphs>51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Adobe Fangsong Std R</vt:lpstr>
      <vt:lpstr>Adobe Gothic Std B</vt:lpstr>
      <vt:lpstr>Adobe Heiti Std R</vt:lpstr>
      <vt:lpstr>Adobe Kaiti Std R</vt:lpstr>
      <vt:lpstr>華康楷書體注音</vt:lpstr>
      <vt:lpstr>Arial</vt:lpstr>
      <vt:lpstr>Arial Black</vt:lpstr>
      <vt:lpstr>Gill Sans MT</vt:lpstr>
      <vt:lpstr>Parcel</vt:lpstr>
      <vt:lpstr>美洲华语第一册</vt:lpstr>
      <vt:lpstr>PowerPoint Presentation</vt:lpstr>
      <vt:lpstr>念一念：大风和大雨</vt:lpstr>
      <vt:lpstr>PowerPoint Presentation</vt:lpstr>
      <vt:lpstr>PowerPoint Presentation</vt:lpstr>
      <vt:lpstr>念一念：来猜拳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句子练习</vt:lpstr>
      <vt:lpstr>PowerPoint Presentation</vt:lpstr>
      <vt:lpstr>PowerPoint Presentation</vt:lpstr>
      <vt:lpstr>PowerPoint Presentation</vt:lpstr>
      <vt:lpstr>PowerPoint Presentation</vt:lpstr>
      <vt:lpstr>拼一拼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51</cp:revision>
  <dcterms:created xsi:type="dcterms:W3CDTF">2014-03-12T20:49:20Z</dcterms:created>
  <dcterms:modified xsi:type="dcterms:W3CDTF">2021-04-07T22:04:53Z</dcterms:modified>
</cp:coreProperties>
</file>